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792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5.png"/><Relationship Id="rId18" Type="http://schemas.openxmlformats.org/officeDocument/2006/relationships/image" Target="../media/image121.png"/><Relationship Id="rId3" Type="http://schemas.openxmlformats.org/officeDocument/2006/relationships/image" Target="../media/image36.png"/><Relationship Id="rId7" Type="http://schemas.openxmlformats.org/officeDocument/2006/relationships/image" Target="../media/image133.png"/><Relationship Id="rId12" Type="http://schemas.openxmlformats.org/officeDocument/2006/relationships/image" Target="../media/image2.png"/><Relationship Id="rId17" Type="http://schemas.openxmlformats.org/officeDocument/2006/relationships/image" Target="../media/image49.png"/><Relationship Id="rId2" Type="http://schemas.openxmlformats.org/officeDocument/2006/relationships/image" Target="../media/image35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136.png"/><Relationship Id="rId10" Type="http://schemas.openxmlformats.org/officeDocument/2006/relationships/image" Target="../media/image135.png"/><Relationship Id="rId19" Type="http://schemas.openxmlformats.org/officeDocument/2006/relationships/image" Target="../media/image137.png"/><Relationship Id="rId4" Type="http://schemas.openxmlformats.org/officeDocument/2006/relationships/image" Target="../media/image132.png"/><Relationship Id="rId9" Type="http://schemas.openxmlformats.org/officeDocument/2006/relationships/image" Target="../media/image134.png"/><Relationship Id="rId1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45.png"/><Relationship Id="rId7" Type="http://schemas.openxmlformats.org/officeDocument/2006/relationships/image" Target="../media/image14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45.png"/><Relationship Id="rId7" Type="http://schemas.openxmlformats.org/officeDocument/2006/relationships/image" Target="../media/image14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38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45.png"/><Relationship Id="rId7" Type="http://schemas.openxmlformats.org/officeDocument/2006/relationships/image" Target="../media/image14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38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45.png"/><Relationship Id="rId7" Type="http://schemas.openxmlformats.org/officeDocument/2006/relationships/image" Target="../media/image14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openxmlformats.org/officeDocument/2006/relationships/image" Target="../media/image138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45.png"/><Relationship Id="rId7" Type="http://schemas.openxmlformats.org/officeDocument/2006/relationships/image" Target="../media/image1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5" Type="http://schemas.openxmlformats.org/officeDocument/2006/relationships/image" Target="../media/image138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45.png"/><Relationship Id="rId7" Type="http://schemas.openxmlformats.org/officeDocument/2006/relationships/image" Target="../media/image15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38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3" Type="http://schemas.openxmlformats.org/officeDocument/2006/relationships/image" Target="../media/image45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38.png"/><Relationship Id="rId10" Type="http://schemas.openxmlformats.org/officeDocument/2006/relationships/image" Target="../media/image157.png"/><Relationship Id="rId4" Type="http://schemas.openxmlformats.org/officeDocument/2006/relationships/image" Target="../media/image2.png"/><Relationship Id="rId9" Type="http://schemas.openxmlformats.org/officeDocument/2006/relationships/image" Target="../media/image15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45.png"/><Relationship Id="rId7" Type="http://schemas.openxmlformats.org/officeDocument/2006/relationships/image" Target="../media/image1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11" Type="http://schemas.openxmlformats.org/officeDocument/2006/relationships/image" Target="../media/image164.png"/><Relationship Id="rId5" Type="http://schemas.openxmlformats.org/officeDocument/2006/relationships/image" Target="../media/image138.png"/><Relationship Id="rId10" Type="http://schemas.openxmlformats.org/officeDocument/2006/relationships/image" Target="../media/image163.png"/><Relationship Id="rId4" Type="http://schemas.openxmlformats.org/officeDocument/2006/relationships/image" Target="../media/image2.png"/><Relationship Id="rId9" Type="http://schemas.openxmlformats.org/officeDocument/2006/relationships/image" Target="../media/image1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45.png"/><Relationship Id="rId7" Type="http://schemas.openxmlformats.org/officeDocument/2006/relationships/image" Target="../media/image16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11" Type="http://schemas.openxmlformats.org/officeDocument/2006/relationships/image" Target="../media/image168.png"/><Relationship Id="rId5" Type="http://schemas.openxmlformats.org/officeDocument/2006/relationships/image" Target="../media/image138.png"/><Relationship Id="rId10" Type="http://schemas.openxmlformats.org/officeDocument/2006/relationships/image" Target="../media/image167.png"/><Relationship Id="rId4" Type="http://schemas.openxmlformats.org/officeDocument/2006/relationships/image" Target="../media/image2.png"/><Relationship Id="rId9" Type="http://schemas.openxmlformats.org/officeDocument/2006/relationships/image" Target="../media/image1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74.png"/><Relationship Id="rId3" Type="http://schemas.openxmlformats.org/officeDocument/2006/relationships/image" Target="../media/image45.png"/><Relationship Id="rId7" Type="http://schemas.openxmlformats.org/officeDocument/2006/relationships/image" Target="../media/image170.png"/><Relationship Id="rId12" Type="http://schemas.openxmlformats.org/officeDocument/2006/relationships/image" Target="../media/image17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11" Type="http://schemas.openxmlformats.org/officeDocument/2006/relationships/image" Target="../media/image172.png"/><Relationship Id="rId5" Type="http://schemas.openxmlformats.org/officeDocument/2006/relationships/image" Target="../media/image138.png"/><Relationship Id="rId15" Type="http://schemas.openxmlformats.org/officeDocument/2006/relationships/image" Target="../media/image176.png"/><Relationship Id="rId10" Type="http://schemas.openxmlformats.org/officeDocument/2006/relationships/image" Target="../media/image141.png"/><Relationship Id="rId4" Type="http://schemas.openxmlformats.org/officeDocument/2006/relationships/image" Target="../media/image2.png"/><Relationship Id="rId9" Type="http://schemas.openxmlformats.org/officeDocument/2006/relationships/image" Target="../media/image171.png"/><Relationship Id="rId14" Type="http://schemas.openxmlformats.org/officeDocument/2006/relationships/image" Target="../media/image17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182.png"/><Relationship Id="rId3" Type="http://schemas.openxmlformats.org/officeDocument/2006/relationships/image" Target="../media/image36.png"/><Relationship Id="rId21" Type="http://schemas.openxmlformats.org/officeDocument/2006/relationships/image" Target="../media/image185.png"/><Relationship Id="rId7" Type="http://schemas.openxmlformats.org/officeDocument/2006/relationships/image" Target="../media/image178.png"/><Relationship Id="rId12" Type="http://schemas.openxmlformats.org/officeDocument/2006/relationships/image" Target="../media/image45.png"/><Relationship Id="rId17" Type="http://schemas.openxmlformats.org/officeDocument/2006/relationships/image" Target="../media/image181.pn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20" Type="http://schemas.openxmlformats.org/officeDocument/2006/relationships/image" Target="../media/image1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2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4.png"/><Relationship Id="rId19" Type="http://schemas.openxmlformats.org/officeDocument/2006/relationships/image" Target="../media/image183.png"/><Relationship Id="rId4" Type="http://schemas.openxmlformats.org/officeDocument/2006/relationships/image" Target="../media/image177.png"/><Relationship Id="rId9" Type="http://schemas.openxmlformats.org/officeDocument/2006/relationships/image" Target="../media/image179.png"/><Relationship Id="rId14" Type="http://schemas.openxmlformats.org/officeDocument/2006/relationships/image" Target="../media/image180.png"/><Relationship Id="rId22" Type="http://schemas.openxmlformats.org/officeDocument/2006/relationships/image" Target="../media/image18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93.png"/><Relationship Id="rId3" Type="http://schemas.openxmlformats.org/officeDocument/2006/relationships/image" Target="../media/image45.png"/><Relationship Id="rId7" Type="http://schemas.openxmlformats.org/officeDocument/2006/relationships/image" Target="../media/image138.png"/><Relationship Id="rId12" Type="http://schemas.openxmlformats.org/officeDocument/2006/relationships/image" Target="../media/image192.png"/><Relationship Id="rId2" Type="http://schemas.openxmlformats.org/officeDocument/2006/relationships/image" Target="../media/image52.png"/><Relationship Id="rId16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11" Type="http://schemas.openxmlformats.org/officeDocument/2006/relationships/image" Target="../media/image191.png"/><Relationship Id="rId5" Type="http://schemas.openxmlformats.org/officeDocument/2006/relationships/image" Target="../media/image181.png"/><Relationship Id="rId15" Type="http://schemas.openxmlformats.org/officeDocument/2006/relationships/image" Target="../media/image195.png"/><Relationship Id="rId10" Type="http://schemas.openxmlformats.org/officeDocument/2006/relationships/image" Target="../media/image190.png"/><Relationship Id="rId4" Type="http://schemas.openxmlformats.org/officeDocument/2006/relationships/image" Target="../media/image2.png"/><Relationship Id="rId9" Type="http://schemas.openxmlformats.org/officeDocument/2006/relationships/image" Target="../media/image189.png"/><Relationship Id="rId14" Type="http://schemas.openxmlformats.org/officeDocument/2006/relationships/image" Target="../media/image19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45.png"/><Relationship Id="rId7" Type="http://schemas.openxmlformats.org/officeDocument/2006/relationships/image" Target="../media/image2.png"/><Relationship Id="rId12" Type="http://schemas.openxmlformats.org/officeDocument/2006/relationships/image" Target="../media/image20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8.png"/><Relationship Id="rId11" Type="http://schemas.openxmlformats.org/officeDocument/2006/relationships/image" Target="../media/image201.png"/><Relationship Id="rId5" Type="http://schemas.openxmlformats.org/officeDocument/2006/relationships/image" Target="../media/image197.png"/><Relationship Id="rId10" Type="http://schemas.openxmlformats.org/officeDocument/2006/relationships/image" Target="../media/image200.png"/><Relationship Id="rId4" Type="http://schemas.openxmlformats.org/officeDocument/2006/relationships/image" Target="../media/image138.png"/><Relationship Id="rId9" Type="http://schemas.openxmlformats.org/officeDocument/2006/relationships/image" Target="../media/image19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45.png"/><Relationship Id="rId7" Type="http://schemas.openxmlformats.org/officeDocument/2006/relationships/image" Target="../media/image2.png"/><Relationship Id="rId12" Type="http://schemas.openxmlformats.org/officeDocument/2006/relationships/image" Target="../media/image20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8.png"/><Relationship Id="rId11" Type="http://schemas.openxmlformats.org/officeDocument/2006/relationships/image" Target="../media/image204.png"/><Relationship Id="rId5" Type="http://schemas.openxmlformats.org/officeDocument/2006/relationships/image" Target="../media/image197.png"/><Relationship Id="rId10" Type="http://schemas.openxmlformats.org/officeDocument/2006/relationships/image" Target="../media/image203.png"/><Relationship Id="rId4" Type="http://schemas.openxmlformats.org/officeDocument/2006/relationships/image" Target="../media/image138.png"/><Relationship Id="rId9" Type="http://schemas.openxmlformats.org/officeDocument/2006/relationships/image" Target="../media/image19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45.png"/><Relationship Id="rId7" Type="http://schemas.openxmlformats.org/officeDocument/2006/relationships/image" Target="../media/image2.png"/><Relationship Id="rId12" Type="http://schemas.openxmlformats.org/officeDocument/2006/relationships/image" Target="../media/image21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7.png"/><Relationship Id="rId11" Type="http://schemas.openxmlformats.org/officeDocument/2006/relationships/image" Target="../media/image209.png"/><Relationship Id="rId5" Type="http://schemas.openxmlformats.org/officeDocument/2006/relationships/image" Target="../media/image206.png"/><Relationship Id="rId10" Type="http://schemas.openxmlformats.org/officeDocument/2006/relationships/image" Target="../media/image208.png"/><Relationship Id="rId4" Type="http://schemas.openxmlformats.org/officeDocument/2006/relationships/image" Target="../media/image138.png"/><Relationship Id="rId9" Type="http://schemas.openxmlformats.org/officeDocument/2006/relationships/image" Target="../media/image19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45.png"/><Relationship Id="rId7" Type="http://schemas.openxmlformats.org/officeDocument/2006/relationships/image" Target="../media/image2.png"/><Relationship Id="rId12" Type="http://schemas.openxmlformats.org/officeDocument/2006/relationships/image" Target="../media/image21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11" Type="http://schemas.openxmlformats.org/officeDocument/2006/relationships/image" Target="../media/image215.png"/><Relationship Id="rId5" Type="http://schemas.openxmlformats.org/officeDocument/2006/relationships/image" Target="../media/image211.png"/><Relationship Id="rId10" Type="http://schemas.openxmlformats.org/officeDocument/2006/relationships/image" Target="../media/image214.png"/><Relationship Id="rId4" Type="http://schemas.openxmlformats.org/officeDocument/2006/relationships/image" Target="../media/image138.png"/><Relationship Id="rId9" Type="http://schemas.openxmlformats.org/officeDocument/2006/relationships/image" Target="../media/image21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45.png"/><Relationship Id="rId7" Type="http://schemas.openxmlformats.org/officeDocument/2006/relationships/image" Target="../media/image218.png"/><Relationship Id="rId12" Type="http://schemas.openxmlformats.org/officeDocument/2006/relationships/image" Target="../media/image22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7.png"/><Relationship Id="rId11" Type="http://schemas.openxmlformats.org/officeDocument/2006/relationships/image" Target="../media/image221.png"/><Relationship Id="rId5" Type="http://schemas.openxmlformats.org/officeDocument/2006/relationships/image" Target="../media/image2.png"/><Relationship Id="rId10" Type="http://schemas.openxmlformats.org/officeDocument/2006/relationships/image" Target="../media/image181.png"/><Relationship Id="rId4" Type="http://schemas.openxmlformats.org/officeDocument/2006/relationships/image" Target="../media/image138.png"/><Relationship Id="rId9" Type="http://schemas.openxmlformats.org/officeDocument/2006/relationships/image" Target="../media/image22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45.png"/><Relationship Id="rId7" Type="http://schemas.openxmlformats.org/officeDocument/2006/relationships/image" Target="../media/image2.png"/><Relationship Id="rId12" Type="http://schemas.openxmlformats.org/officeDocument/2006/relationships/image" Target="../media/image22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png"/><Relationship Id="rId11" Type="http://schemas.openxmlformats.org/officeDocument/2006/relationships/image" Target="../media/image227.png"/><Relationship Id="rId5" Type="http://schemas.openxmlformats.org/officeDocument/2006/relationships/image" Target="../media/image223.png"/><Relationship Id="rId10" Type="http://schemas.openxmlformats.org/officeDocument/2006/relationships/image" Target="../media/image226.png"/><Relationship Id="rId4" Type="http://schemas.openxmlformats.org/officeDocument/2006/relationships/image" Target="../media/image138.png"/><Relationship Id="rId9" Type="http://schemas.openxmlformats.org/officeDocument/2006/relationships/image" Target="../media/image22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33.png"/><Relationship Id="rId3" Type="http://schemas.openxmlformats.org/officeDocument/2006/relationships/image" Target="../media/image45.png"/><Relationship Id="rId7" Type="http://schemas.openxmlformats.org/officeDocument/2006/relationships/image" Target="../media/image229.png"/><Relationship Id="rId12" Type="http://schemas.openxmlformats.org/officeDocument/2006/relationships/image" Target="../media/image232.png"/><Relationship Id="rId2" Type="http://schemas.openxmlformats.org/officeDocument/2006/relationships/image" Target="../media/image52.png"/><Relationship Id="rId16" Type="http://schemas.openxmlformats.org/officeDocument/2006/relationships/image" Target="../media/image2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11" Type="http://schemas.openxmlformats.org/officeDocument/2006/relationships/image" Target="../media/image231.png"/><Relationship Id="rId5" Type="http://schemas.openxmlformats.org/officeDocument/2006/relationships/image" Target="../media/image2.png"/><Relationship Id="rId15" Type="http://schemas.openxmlformats.org/officeDocument/2006/relationships/hyperlink" Target="https://drive.google.com/file/d/1NvsTXbxWkwdgKHh6d55vMQNgcuwZl0eE/view?usp=sharing" TargetMode="External"/><Relationship Id="rId10" Type="http://schemas.openxmlformats.org/officeDocument/2006/relationships/hyperlink" Target="https://drive.google.com/file/d/1fwPSaF08P7VYV71vT70xqhKeVEmHfJxy/view" TargetMode="External"/><Relationship Id="rId4" Type="http://schemas.openxmlformats.org/officeDocument/2006/relationships/image" Target="../media/image138.png"/><Relationship Id="rId9" Type="http://schemas.openxmlformats.org/officeDocument/2006/relationships/image" Target="../media/image103.png"/><Relationship Id="rId14" Type="http://schemas.openxmlformats.org/officeDocument/2006/relationships/image" Target="../media/image23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2.png"/><Relationship Id="rId17" Type="http://schemas.openxmlformats.org/officeDocument/2006/relationships/image" Target="../media/image49.png"/><Relationship Id="rId2" Type="http://schemas.openxmlformats.org/officeDocument/2006/relationships/image" Target="../media/image35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7.png"/><Relationship Id="rId10" Type="http://schemas.openxmlformats.org/officeDocument/2006/relationships/image" Target="../media/image43.png"/><Relationship Id="rId19" Type="http://schemas.openxmlformats.org/officeDocument/2006/relationships/image" Target="../media/image51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239.png"/><Relationship Id="rId3" Type="http://schemas.openxmlformats.org/officeDocument/2006/relationships/image" Target="../media/image36.png"/><Relationship Id="rId7" Type="http://schemas.openxmlformats.org/officeDocument/2006/relationships/image" Target="../media/image237.png"/><Relationship Id="rId12" Type="http://schemas.openxmlformats.org/officeDocument/2006/relationships/image" Target="../media/image46.png"/><Relationship Id="rId17" Type="http://schemas.openxmlformats.org/officeDocument/2006/relationships/image" Target="../media/image241.png"/><Relationship Id="rId2" Type="http://schemas.openxmlformats.org/officeDocument/2006/relationships/image" Target="../media/image35.png"/><Relationship Id="rId16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5.png"/><Relationship Id="rId5" Type="http://schemas.openxmlformats.org/officeDocument/2006/relationships/image" Target="../media/image38.png"/><Relationship Id="rId15" Type="http://schemas.openxmlformats.org/officeDocument/2006/relationships/image" Target="../media/image49.png"/><Relationship Id="rId10" Type="http://schemas.openxmlformats.org/officeDocument/2006/relationships/image" Target="../media/image2.png"/><Relationship Id="rId4" Type="http://schemas.openxmlformats.org/officeDocument/2006/relationships/image" Target="../media/image236.png"/><Relationship Id="rId9" Type="http://schemas.openxmlformats.org/officeDocument/2006/relationships/image" Target="../media/image238.png"/><Relationship Id="rId1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45.png"/><Relationship Id="rId7" Type="http://schemas.openxmlformats.org/officeDocument/2006/relationships/image" Target="../media/image245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4.png"/><Relationship Id="rId11" Type="http://schemas.openxmlformats.org/officeDocument/2006/relationships/image" Target="../media/image249.png"/><Relationship Id="rId5" Type="http://schemas.openxmlformats.org/officeDocument/2006/relationships/image" Target="../media/image243.png"/><Relationship Id="rId10" Type="http://schemas.openxmlformats.org/officeDocument/2006/relationships/image" Target="../media/image248.png"/><Relationship Id="rId4" Type="http://schemas.openxmlformats.org/officeDocument/2006/relationships/image" Target="../media/image2.png"/><Relationship Id="rId9" Type="http://schemas.openxmlformats.org/officeDocument/2006/relationships/image" Target="../media/image24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image" Target="../media/image45.png"/><Relationship Id="rId21" Type="http://schemas.openxmlformats.org/officeDocument/2006/relationships/image" Target="../media/image50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image" Target="../media/image52.png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4" Type="http://schemas.openxmlformats.org/officeDocument/2006/relationships/image" Target="../media/image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Relationship Id="rId22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3" Type="http://schemas.openxmlformats.org/officeDocument/2006/relationships/image" Target="../media/image45.pn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5" Type="http://schemas.openxmlformats.org/officeDocument/2006/relationships/image" Target="../media/image89.png"/><Relationship Id="rId2" Type="http://schemas.openxmlformats.org/officeDocument/2006/relationships/image" Target="../media/image52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50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2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5.png"/><Relationship Id="rId18" Type="http://schemas.openxmlformats.org/officeDocument/2006/relationships/image" Target="../media/image95.png"/><Relationship Id="rId3" Type="http://schemas.openxmlformats.org/officeDocument/2006/relationships/image" Target="../media/image36.png"/><Relationship Id="rId7" Type="http://schemas.openxmlformats.org/officeDocument/2006/relationships/image" Target="../media/image91.png"/><Relationship Id="rId12" Type="http://schemas.openxmlformats.org/officeDocument/2006/relationships/image" Target="../media/image2.png"/><Relationship Id="rId17" Type="http://schemas.openxmlformats.org/officeDocument/2006/relationships/image" Target="../media/image49.png"/><Relationship Id="rId2" Type="http://schemas.openxmlformats.org/officeDocument/2006/relationships/image" Target="../media/image35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94.png"/><Relationship Id="rId10" Type="http://schemas.openxmlformats.org/officeDocument/2006/relationships/image" Target="../media/image93.png"/><Relationship Id="rId19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2.png"/><Relationship Id="rId1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18" Type="http://schemas.openxmlformats.org/officeDocument/2006/relationships/image" Target="../media/image2.png"/><Relationship Id="rId3" Type="http://schemas.openxmlformats.org/officeDocument/2006/relationships/image" Target="../media/image45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95.png"/><Relationship Id="rId2" Type="http://schemas.openxmlformats.org/officeDocument/2006/relationships/image" Target="../media/image52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7.png"/><Relationship Id="rId18" Type="http://schemas.openxmlformats.org/officeDocument/2006/relationships/image" Target="../media/image2.png"/><Relationship Id="rId3" Type="http://schemas.openxmlformats.org/officeDocument/2006/relationships/image" Target="../media/image45.png"/><Relationship Id="rId7" Type="http://schemas.openxmlformats.org/officeDocument/2006/relationships/image" Target="../media/image112.png"/><Relationship Id="rId12" Type="http://schemas.openxmlformats.org/officeDocument/2006/relationships/image" Target="../media/image116.png"/><Relationship Id="rId17" Type="http://schemas.openxmlformats.org/officeDocument/2006/relationships/image" Target="../media/image95.png"/><Relationship Id="rId2" Type="http://schemas.openxmlformats.org/officeDocument/2006/relationships/image" Target="../media/image52.png"/><Relationship Id="rId16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11" Type="http://schemas.openxmlformats.org/officeDocument/2006/relationships/image" Target="../media/image115.png"/><Relationship Id="rId5" Type="http://schemas.openxmlformats.org/officeDocument/2006/relationships/image" Target="../media/image98.png"/><Relationship Id="rId15" Type="http://schemas.openxmlformats.org/officeDocument/2006/relationships/image" Target="../media/image119.png"/><Relationship Id="rId10" Type="http://schemas.openxmlformats.org/officeDocument/2006/relationships/image" Target="../media/image103.png"/><Relationship Id="rId4" Type="http://schemas.openxmlformats.org/officeDocument/2006/relationships/image" Target="../media/image110.png"/><Relationship Id="rId9" Type="http://schemas.openxmlformats.org/officeDocument/2006/relationships/image" Target="../media/image114.png"/><Relationship Id="rId14" Type="http://schemas.openxmlformats.org/officeDocument/2006/relationships/image" Target="../media/image1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7.png"/><Relationship Id="rId18" Type="http://schemas.openxmlformats.org/officeDocument/2006/relationships/image" Target="../media/image130.png"/><Relationship Id="rId3" Type="http://schemas.openxmlformats.org/officeDocument/2006/relationships/image" Target="../media/image48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17" Type="http://schemas.openxmlformats.org/officeDocument/2006/relationships/image" Target="../media/image45.png"/><Relationship Id="rId2" Type="http://schemas.openxmlformats.org/officeDocument/2006/relationships/image" Target="../media/image52.png"/><Relationship Id="rId16" Type="http://schemas.openxmlformats.org/officeDocument/2006/relationships/image" Target="../media/image129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11" Type="http://schemas.openxmlformats.org/officeDocument/2006/relationships/image" Target="../media/image126.png"/><Relationship Id="rId5" Type="http://schemas.openxmlformats.org/officeDocument/2006/relationships/image" Target="../media/image121.png"/><Relationship Id="rId15" Type="http://schemas.openxmlformats.org/officeDocument/2006/relationships/image" Target="../media/image107.png"/><Relationship Id="rId10" Type="http://schemas.openxmlformats.org/officeDocument/2006/relationships/image" Target="../media/image125.png"/><Relationship Id="rId19" Type="http://schemas.openxmlformats.org/officeDocument/2006/relationships/image" Target="../media/image131.png"/><Relationship Id="rId4" Type="http://schemas.openxmlformats.org/officeDocument/2006/relationships/image" Target="../media/image2.png"/><Relationship Id="rId9" Type="http://schemas.openxmlformats.org/officeDocument/2006/relationships/image" Target="../media/image124.png"/><Relationship Id="rId14" Type="http://schemas.openxmlformats.org/officeDocument/2006/relationships/image" Target="../media/image1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798800" y="7861300"/>
            <a:ext cx="3352800" cy="57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" y="9042400"/>
            <a:ext cx="2349500" cy="596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3200" y="7416800"/>
            <a:ext cx="7848600" cy="114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4127500"/>
            <a:ext cx="16332200" cy="3517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" y="596900"/>
            <a:ext cx="16192500" cy="1879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9400" y="1625600"/>
            <a:ext cx="1689100" cy="1689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02600" y="1701800"/>
            <a:ext cx="1562100" cy="156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5100" y="8496300"/>
            <a:ext cx="7912100" cy="812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67100" y="7023100"/>
            <a:ext cx="8343900" cy="812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00500" y="8064500"/>
            <a:ext cx="78486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2306300" y="3035300"/>
            <a:ext cx="1079500" cy="7150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7300" y="6235700"/>
            <a:ext cx="901700" cy="812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4300" y="6286500"/>
            <a:ext cx="1079500" cy="67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2306300" y="4229100"/>
            <a:ext cx="1079500" cy="7150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0000" y="7518400"/>
            <a:ext cx="1854200" cy="1117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7000" y="7493000"/>
            <a:ext cx="1079500" cy="660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71000" y="2476500"/>
            <a:ext cx="7150100" cy="3454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2306300" y="5422900"/>
            <a:ext cx="1079500" cy="7150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60000" y="8686800"/>
            <a:ext cx="2921000" cy="1117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66200" y="8686800"/>
            <a:ext cx="1155700" cy="673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15798800" y="7861300"/>
            <a:ext cx="3352800" cy="571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" y="596900"/>
            <a:ext cx="16192500" cy="1511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2600" y="1181100"/>
            <a:ext cx="8191500" cy="8724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04900" y="5651500"/>
            <a:ext cx="6362700" cy="3327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40700" y="1549400"/>
            <a:ext cx="1206500" cy="1206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70000" y="4864100"/>
            <a:ext cx="1803400" cy="584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85100" y="1536700"/>
            <a:ext cx="1689100" cy="825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71600" y="4876800"/>
            <a:ext cx="1701800" cy="6731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798800" y="7861300"/>
            <a:ext cx="3352800" cy="57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76500"/>
            <a:ext cx="15290800" cy="69215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0700" y="3098800"/>
            <a:ext cx="11366500" cy="5994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460500" y="469900"/>
            <a:ext cx="16433800" cy="1943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05100" y="9271000"/>
            <a:ext cx="1689100" cy="825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798800" y="7861300"/>
            <a:ext cx="3352800" cy="57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76500"/>
            <a:ext cx="15290800" cy="69215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9100" y="3835400"/>
            <a:ext cx="12369800" cy="4191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7000" y="546100"/>
            <a:ext cx="12319000" cy="2032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05100" y="9271000"/>
            <a:ext cx="1689100" cy="825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798800" y="7861300"/>
            <a:ext cx="3352800" cy="57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76500"/>
            <a:ext cx="15290800" cy="69215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8300" y="3822700"/>
            <a:ext cx="12471400" cy="4216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7000" y="546100"/>
            <a:ext cx="12319000" cy="2032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05100" y="9271000"/>
            <a:ext cx="1689100" cy="825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798800" y="7861300"/>
            <a:ext cx="3352800" cy="57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76500"/>
            <a:ext cx="15290800" cy="69215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2900" y="3810000"/>
            <a:ext cx="12534900" cy="424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7000" y="546100"/>
            <a:ext cx="12319000" cy="2032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05100" y="9271000"/>
            <a:ext cx="1689100" cy="825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798800" y="7861300"/>
            <a:ext cx="3352800" cy="57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76500"/>
            <a:ext cx="15290800" cy="69215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600" y="3251200"/>
            <a:ext cx="10947400" cy="5740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5900" y="546100"/>
            <a:ext cx="13246100" cy="2032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05100" y="9271000"/>
            <a:ext cx="1689100" cy="825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798800" y="7861300"/>
            <a:ext cx="3352800" cy="57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76500"/>
            <a:ext cx="15290800" cy="69215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4051300"/>
            <a:ext cx="13119100" cy="3771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0" y="546100"/>
            <a:ext cx="14173200" cy="2032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05100" y="9271000"/>
            <a:ext cx="1689100" cy="825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798800" y="7861300"/>
            <a:ext cx="3352800" cy="57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76500"/>
            <a:ext cx="15290800" cy="69215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6900" y="5219700"/>
            <a:ext cx="6172200" cy="876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6900" y="6781800"/>
            <a:ext cx="6172200" cy="533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8800" y="4076700"/>
            <a:ext cx="6172200" cy="4127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647700" y="546100"/>
            <a:ext cx="15544800" cy="2032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05100" y="9271000"/>
            <a:ext cx="1689100" cy="825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78000" y="6261100"/>
            <a:ext cx="3378200" cy="736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78000" y="4699000"/>
            <a:ext cx="3111500" cy="736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47200" y="3543300"/>
            <a:ext cx="31369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798800" y="7861300"/>
            <a:ext cx="3352800" cy="57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76500"/>
            <a:ext cx="15290800" cy="69215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0600" y="3835400"/>
            <a:ext cx="5715000" cy="46228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2300" y="3822700"/>
            <a:ext cx="5715000" cy="4648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47700" y="546100"/>
            <a:ext cx="15544800" cy="2032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05100" y="9271000"/>
            <a:ext cx="1689100" cy="825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23400" y="3289300"/>
            <a:ext cx="3136900" cy="736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1700" y="3340100"/>
            <a:ext cx="31369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798800" y="7861300"/>
            <a:ext cx="3352800" cy="57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76500"/>
            <a:ext cx="15290800" cy="69215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0600" y="3835400"/>
            <a:ext cx="5651500" cy="35306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2300" y="3835400"/>
            <a:ext cx="5499100" cy="3530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47700" y="546100"/>
            <a:ext cx="15544800" cy="2032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05100" y="9271000"/>
            <a:ext cx="1689100" cy="825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23400" y="3289300"/>
            <a:ext cx="2895600" cy="736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1700" y="3340100"/>
            <a:ext cx="28956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B4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498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798800" y="7861300"/>
            <a:ext cx="3352800" cy="57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0700" y="1549400"/>
            <a:ext cx="1206500" cy="1206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5100" y="1536700"/>
            <a:ext cx="1689100" cy="825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5054600"/>
            <a:ext cx="2870200" cy="4102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100" y="5080000"/>
            <a:ext cx="3263900" cy="63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7600" y="6019800"/>
            <a:ext cx="2882900" cy="1244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9100" y="5054600"/>
            <a:ext cx="2870200" cy="410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32200" y="5029200"/>
            <a:ext cx="3263900" cy="685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65600" y="6261100"/>
            <a:ext cx="2895600" cy="787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5054600"/>
            <a:ext cx="2870200" cy="4102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18300" y="5029200"/>
            <a:ext cx="3263900" cy="685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66000" y="6261100"/>
            <a:ext cx="2794000" cy="787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1300" y="5054600"/>
            <a:ext cx="2870200" cy="4102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04400" y="5016500"/>
            <a:ext cx="3276600" cy="698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79000" y="6223000"/>
            <a:ext cx="3505200" cy="825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87400" y="5054600"/>
            <a:ext cx="2870200" cy="4102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890500" y="5016500"/>
            <a:ext cx="3276600" cy="711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05000" y="7442200"/>
            <a:ext cx="1333500" cy="1333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814300" y="6184900"/>
            <a:ext cx="3543300" cy="876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91100" y="7442200"/>
            <a:ext cx="1333500" cy="1333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77200" y="7442200"/>
            <a:ext cx="1333500" cy="1333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63300" y="7442200"/>
            <a:ext cx="1333500" cy="1333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249400" y="7442200"/>
            <a:ext cx="1333500" cy="1333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41700" y="2857500"/>
            <a:ext cx="9029700" cy="20193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171700" y="7251700"/>
            <a:ext cx="1244600" cy="1930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270500" y="7251700"/>
            <a:ext cx="1181100" cy="1917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394700" y="7251700"/>
            <a:ext cx="1130300" cy="19177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468100" y="7480300"/>
            <a:ext cx="1117600" cy="25146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541500" y="7251700"/>
            <a:ext cx="1130300" cy="19431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798800" y="7861300"/>
            <a:ext cx="3352800" cy="57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76500"/>
            <a:ext cx="15290800" cy="69215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3300" y="3835400"/>
            <a:ext cx="5638800" cy="901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5334000"/>
            <a:ext cx="4483100" cy="2895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47700" y="546100"/>
            <a:ext cx="15544800" cy="2032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4400" y="3340100"/>
            <a:ext cx="2933700" cy="736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05100" y="9271000"/>
            <a:ext cx="1689100" cy="825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97100" y="4838700"/>
            <a:ext cx="4826000" cy="7366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12300" y="3784600"/>
            <a:ext cx="4495800" cy="25019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12300" y="6667500"/>
            <a:ext cx="4495800" cy="2413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23400" y="3289300"/>
            <a:ext cx="3136900" cy="736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36100" y="6172200"/>
            <a:ext cx="28956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2382500" y="-50800"/>
            <a:ext cx="1079500" cy="7150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3500" y="3124200"/>
            <a:ext cx="965200" cy="812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0500" y="3213100"/>
            <a:ext cx="1079500" cy="67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2382500" y="1143000"/>
            <a:ext cx="1079500" cy="7150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3500" y="4445000"/>
            <a:ext cx="1054100" cy="1117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3200" y="4419600"/>
            <a:ext cx="1079500" cy="660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2382500" y="2336800"/>
            <a:ext cx="1079500" cy="7150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23500" y="5600700"/>
            <a:ext cx="812800" cy="1117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42400" y="5613400"/>
            <a:ext cx="1155700" cy="673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5798800" y="7861300"/>
            <a:ext cx="3352800" cy="571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" y="596900"/>
            <a:ext cx="16192500" cy="1511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2600" y="1181100"/>
            <a:ext cx="8191500" cy="8724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6800" y="6184900"/>
            <a:ext cx="3848100" cy="2260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40700" y="1549400"/>
            <a:ext cx="1206500" cy="1206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70000" y="4864100"/>
            <a:ext cx="1803400" cy="584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85100" y="1536700"/>
            <a:ext cx="1689100" cy="812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71600" y="4876800"/>
            <a:ext cx="1689100" cy="673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2382500" y="3556000"/>
            <a:ext cx="1079500" cy="7150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223500" y="6819900"/>
            <a:ext cx="4140200" cy="749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93200" y="6819900"/>
            <a:ext cx="1066800" cy="673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2382500" y="4749800"/>
            <a:ext cx="1079500" cy="7150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223500" y="7950200"/>
            <a:ext cx="800100" cy="787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029700" y="8013700"/>
            <a:ext cx="11557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798800" y="7861300"/>
            <a:ext cx="3352800" cy="57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05100" y="9220200"/>
            <a:ext cx="1689100" cy="812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546100"/>
            <a:ext cx="14097000" cy="2032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400" y="2387600"/>
            <a:ext cx="15290800" cy="6921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0" y="3251200"/>
            <a:ext cx="6502400" cy="2032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8600" y="5676900"/>
            <a:ext cx="6502400" cy="3568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8800" y="5689600"/>
            <a:ext cx="6502400" cy="3568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8800" y="3238500"/>
            <a:ext cx="6502400" cy="2032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3500" y="5181600"/>
            <a:ext cx="46482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69400" y="5181600"/>
            <a:ext cx="4648200" cy="736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48800" y="5549900"/>
            <a:ext cx="4813300" cy="3987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87500" y="5537200"/>
            <a:ext cx="4813300" cy="3987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33500" y="2755900"/>
            <a:ext cx="1955800" cy="736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87500" y="3073400"/>
            <a:ext cx="6324600" cy="2438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44000" y="2730500"/>
            <a:ext cx="1955800" cy="736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61500" y="3454400"/>
            <a:ext cx="4419600" cy="1651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438400"/>
            <a:ext cx="15290800" cy="692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300" y="3733800"/>
            <a:ext cx="6959600" cy="5295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6700" y="3136900"/>
            <a:ext cx="6959600" cy="6070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5798800" y="7861300"/>
            <a:ext cx="3352800" cy="57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54300" y="9271000"/>
            <a:ext cx="1689100" cy="812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257300" y="482600"/>
            <a:ext cx="16141700" cy="1917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8900" y="3022600"/>
            <a:ext cx="3365500" cy="736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8900" y="3924300"/>
            <a:ext cx="7099300" cy="5041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71000" y="3073400"/>
            <a:ext cx="6921500" cy="6680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451100"/>
            <a:ext cx="15290800" cy="692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300" y="3670300"/>
            <a:ext cx="6959600" cy="5295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6700" y="3060700"/>
            <a:ext cx="6959600" cy="6070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5798800" y="7861300"/>
            <a:ext cx="3352800" cy="57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54300" y="9271000"/>
            <a:ext cx="1689100" cy="812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257300" y="482600"/>
            <a:ext cx="16141700" cy="1917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8900" y="2959100"/>
            <a:ext cx="3302000" cy="736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8900" y="3860800"/>
            <a:ext cx="7099300" cy="5041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71000" y="2997200"/>
            <a:ext cx="6921500" cy="6680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362200"/>
            <a:ext cx="15290800" cy="692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300" y="4025900"/>
            <a:ext cx="6959600" cy="4267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6700" y="2806700"/>
            <a:ext cx="6959600" cy="6273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5798800" y="7861300"/>
            <a:ext cx="3352800" cy="57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54300" y="9271000"/>
            <a:ext cx="1689100" cy="812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257300" y="482600"/>
            <a:ext cx="16141700" cy="1917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8900" y="2857500"/>
            <a:ext cx="2565400" cy="736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5300" y="4356100"/>
            <a:ext cx="5511800" cy="386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36100" y="2679700"/>
            <a:ext cx="6896100" cy="7048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476500"/>
            <a:ext cx="15290800" cy="692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00" y="3657600"/>
            <a:ext cx="6731000" cy="4660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5700" y="2921000"/>
            <a:ext cx="7493000" cy="636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5798800" y="7861300"/>
            <a:ext cx="3352800" cy="57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05100" y="9220200"/>
            <a:ext cx="1689100" cy="812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638300" y="508000"/>
            <a:ext cx="16598900" cy="1879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0800" y="2997200"/>
            <a:ext cx="3060700" cy="736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3500" y="3606800"/>
            <a:ext cx="5422900" cy="4787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50300" y="2895600"/>
            <a:ext cx="7480300" cy="6540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476500"/>
            <a:ext cx="15290800" cy="692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798800" y="7861300"/>
            <a:ext cx="3352800" cy="5715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1100" y="3886200"/>
            <a:ext cx="9004300" cy="4940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4600" y="3886200"/>
            <a:ext cx="6172200" cy="32639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71100" y="8572500"/>
            <a:ext cx="6235700" cy="2540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4600" y="7150100"/>
            <a:ext cx="6172200" cy="1422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05100" y="9220200"/>
            <a:ext cx="1689100" cy="812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3000" y="546100"/>
            <a:ext cx="12509500" cy="2032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9500" y="2997200"/>
            <a:ext cx="46355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476500"/>
            <a:ext cx="15290800" cy="692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00" y="4064000"/>
            <a:ext cx="7099300" cy="4051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9900" y="3492500"/>
            <a:ext cx="6731000" cy="5080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5798800" y="7861300"/>
            <a:ext cx="3352800" cy="57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05100" y="9220200"/>
            <a:ext cx="1689100" cy="812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7400" y="546100"/>
            <a:ext cx="12814300" cy="2032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9500" y="2997200"/>
            <a:ext cx="6223000" cy="736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09700" y="4279900"/>
            <a:ext cx="7023100" cy="384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52000" y="3860800"/>
            <a:ext cx="6553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476500"/>
            <a:ext cx="15290800" cy="692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798800" y="7861300"/>
            <a:ext cx="3352800" cy="57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05100" y="9220200"/>
            <a:ext cx="1689100" cy="812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612900" y="482600"/>
            <a:ext cx="16471900" cy="1917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6400" y="5080000"/>
            <a:ext cx="3403600" cy="1689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8000" y="5143500"/>
            <a:ext cx="2247900" cy="1587500"/>
          </a:xfrm>
          <a:prstGeom prst="rect">
            <a:avLst/>
          </a:prstGeom>
        </p:spPr>
      </p:pic>
      <p:pic>
        <p:nvPicPr>
          <p:cNvPr id="10" name="Picture 10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9600" y="5651500"/>
            <a:ext cx="2781300" cy="1117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33300" y="5080000"/>
            <a:ext cx="3276600" cy="1689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94900" y="5143500"/>
            <a:ext cx="2247900" cy="1587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73300" y="5511800"/>
            <a:ext cx="1270000" cy="825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91800" y="5397500"/>
            <a:ext cx="1041400" cy="1016000"/>
          </a:xfrm>
          <a:prstGeom prst="rect">
            <a:avLst/>
          </a:prstGeom>
        </p:spPr>
      </p:pic>
      <p:pic>
        <p:nvPicPr>
          <p:cNvPr id="15" name="Picture 15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509500" y="5651500"/>
            <a:ext cx="32639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2306300" y="3035300"/>
            <a:ext cx="1079500" cy="7150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0" y="6324600"/>
            <a:ext cx="1854200" cy="1117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4300" y="6286500"/>
            <a:ext cx="1079500" cy="67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2306300" y="4229100"/>
            <a:ext cx="1079500" cy="7150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0000" y="7518400"/>
            <a:ext cx="1371600" cy="1117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7000" y="7493000"/>
            <a:ext cx="1079500" cy="660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71000" y="2476500"/>
            <a:ext cx="7150100" cy="3454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2306300" y="5422900"/>
            <a:ext cx="1079500" cy="7150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60000" y="8712200"/>
            <a:ext cx="2336800" cy="1117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66200" y="8686800"/>
            <a:ext cx="1155700" cy="673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15798800" y="7861300"/>
            <a:ext cx="3352800" cy="571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" y="596900"/>
            <a:ext cx="16192500" cy="1511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2600" y="1181100"/>
            <a:ext cx="8191500" cy="8724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2500" y="5321300"/>
            <a:ext cx="6616700" cy="3441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40700" y="1549400"/>
            <a:ext cx="1206500" cy="1206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70000" y="4864100"/>
            <a:ext cx="1803400" cy="584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59700" y="1536700"/>
            <a:ext cx="1701800" cy="812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46200" y="4876800"/>
            <a:ext cx="1701800" cy="6731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2306300" y="4191000"/>
            <a:ext cx="1079500" cy="7150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0" y="7480300"/>
            <a:ext cx="1371600" cy="1117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4300" y="7442200"/>
            <a:ext cx="1079500" cy="67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2306300" y="5384800"/>
            <a:ext cx="1079500" cy="7150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47300" y="8648700"/>
            <a:ext cx="1358900" cy="749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7000" y="8648700"/>
            <a:ext cx="1079500" cy="660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71000" y="2476500"/>
            <a:ext cx="7137400" cy="4356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5798800" y="7861300"/>
            <a:ext cx="3352800" cy="571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" y="596900"/>
            <a:ext cx="16192500" cy="151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2600" y="1181100"/>
            <a:ext cx="8191500" cy="8724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9500" y="6261100"/>
            <a:ext cx="4000500" cy="2374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40700" y="1549400"/>
            <a:ext cx="1206500" cy="1206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70000" y="4864100"/>
            <a:ext cx="1803400" cy="584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72400" y="1536700"/>
            <a:ext cx="1727200" cy="825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71600" y="4876800"/>
            <a:ext cx="1714500" cy="6731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798800" y="7861300"/>
            <a:ext cx="3352800" cy="57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781300" y="-1968500"/>
            <a:ext cx="9550400" cy="1435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4191000" y="5029200"/>
            <a:ext cx="9575800" cy="368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6600" y="7340600"/>
            <a:ext cx="2895600" cy="78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6800" y="7988300"/>
            <a:ext cx="4292600" cy="609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8000" y="8331200"/>
            <a:ext cx="3606800" cy="6096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54800" y="2108200"/>
            <a:ext cx="1574800" cy="1574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41300" y="3797300"/>
            <a:ext cx="14897100" cy="3797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798800" y="7861300"/>
            <a:ext cx="3352800" cy="57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700" y="2463800"/>
            <a:ext cx="4000500" cy="400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3900" y="4762500"/>
            <a:ext cx="2959100" cy="825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8100" y="2451100"/>
            <a:ext cx="4000500" cy="4000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8000" y="4762500"/>
            <a:ext cx="2971800" cy="825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52300" y="2463800"/>
            <a:ext cx="4000500" cy="4000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86800" y="3581400"/>
            <a:ext cx="3975100" cy="2222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01200" y="4064000"/>
            <a:ext cx="1993900" cy="11176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09900" y="3327400"/>
            <a:ext cx="1041400" cy="1041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46000" y="3670300"/>
            <a:ext cx="3352800" cy="838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446000" y="4648200"/>
            <a:ext cx="3111500" cy="10287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59300" y="7797800"/>
            <a:ext cx="8648700" cy="838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46600" y="8496300"/>
            <a:ext cx="8801100" cy="14605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30700" y="1003300"/>
            <a:ext cx="635000" cy="635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87900" y="825500"/>
            <a:ext cx="635000" cy="635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70500" y="990600"/>
            <a:ext cx="635000" cy="635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943600" y="3530600"/>
            <a:ext cx="1143000" cy="1066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77100" y="3733800"/>
            <a:ext cx="1079500" cy="647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8343900" y="6223000"/>
            <a:ext cx="889000" cy="1714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316200" y="9220200"/>
            <a:ext cx="1701800" cy="812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76200" y="546100"/>
            <a:ext cx="15036800" cy="203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798800" y="7861300"/>
            <a:ext cx="3352800" cy="57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3721100" y="774700"/>
            <a:ext cx="2565400" cy="7327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1300" y="4102100"/>
            <a:ext cx="2578100" cy="736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1300" y="4927600"/>
            <a:ext cx="2400300" cy="622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0200" y="3352800"/>
            <a:ext cx="558800" cy="558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32400" y="3302000"/>
            <a:ext cx="889000" cy="736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3721100" y="3530600"/>
            <a:ext cx="2565400" cy="7327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21300" y="6692900"/>
            <a:ext cx="2387600" cy="736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59400" y="7188200"/>
            <a:ext cx="2362200" cy="16891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0200" y="6096000"/>
            <a:ext cx="558800" cy="558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45100" y="6057900"/>
            <a:ext cx="889000" cy="723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201400" y="774700"/>
            <a:ext cx="2578100" cy="7327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67800" y="4102100"/>
            <a:ext cx="3314700" cy="736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28000" y="5854700"/>
            <a:ext cx="5029200" cy="6223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80800" y="3352800"/>
            <a:ext cx="558800" cy="558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315700" y="3314700"/>
            <a:ext cx="889000" cy="711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201400" y="3517900"/>
            <a:ext cx="2578100" cy="7327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63800" y="3695700"/>
            <a:ext cx="1917700" cy="14478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13000" y="6235700"/>
            <a:ext cx="1917700" cy="19177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157200" y="6184900"/>
            <a:ext cx="2019300" cy="20193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665200" y="3429000"/>
            <a:ext cx="2019300" cy="20193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432800" y="6845300"/>
            <a:ext cx="4584700" cy="7366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01000" y="7670800"/>
            <a:ext cx="5321300" cy="6223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80800" y="6096000"/>
            <a:ext cx="558800" cy="5588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315700" y="6045200"/>
            <a:ext cx="889000" cy="7366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47700" y="546100"/>
            <a:ext cx="14325600" cy="20320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5316200" y="9220200"/>
            <a:ext cx="1701800" cy="8128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5400000">
            <a:off x="13093700" y="3619500"/>
            <a:ext cx="1866900" cy="1866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2306300" y="3035300"/>
            <a:ext cx="1079500" cy="7150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7300" y="6299200"/>
            <a:ext cx="2120900" cy="749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4300" y="6286500"/>
            <a:ext cx="1079500" cy="67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2306300" y="4229100"/>
            <a:ext cx="1079500" cy="7150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47300" y="7493000"/>
            <a:ext cx="3213100" cy="749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7000" y="7493000"/>
            <a:ext cx="1079500" cy="660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71000" y="2476500"/>
            <a:ext cx="7150100" cy="3454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2306300" y="5422900"/>
            <a:ext cx="1079500" cy="7150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47300" y="8686800"/>
            <a:ext cx="2120900" cy="749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66200" y="8686800"/>
            <a:ext cx="1155700" cy="673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15798800" y="7861300"/>
            <a:ext cx="3352800" cy="571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" y="596900"/>
            <a:ext cx="16192500" cy="1511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2600" y="1181100"/>
            <a:ext cx="8191500" cy="8724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2500" y="5854700"/>
            <a:ext cx="7378700" cy="2374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40700" y="1549400"/>
            <a:ext cx="1206500" cy="1206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70000" y="4864100"/>
            <a:ext cx="1803400" cy="584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72400" y="1536700"/>
            <a:ext cx="1727200" cy="812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58900" y="4876800"/>
            <a:ext cx="1701800" cy="673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700" y="3784600"/>
            <a:ext cx="12268200" cy="1917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0" y="3962400"/>
            <a:ext cx="2235200" cy="154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5900" y="3873500"/>
            <a:ext cx="8851900" cy="2286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1800" y="4889500"/>
            <a:ext cx="1701800" cy="673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6500" y="3314700"/>
            <a:ext cx="4330700" cy="647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5400" y="6591300"/>
            <a:ext cx="12268200" cy="1689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4300" y="6654800"/>
            <a:ext cx="2247900" cy="1587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9100" y="7594600"/>
            <a:ext cx="1689100" cy="660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46500" y="6159500"/>
            <a:ext cx="2997200" cy="647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84400" y="4318000"/>
            <a:ext cx="647700" cy="495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84400" y="6972300"/>
            <a:ext cx="635000" cy="546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5900" y="6769100"/>
            <a:ext cx="5168900" cy="1892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4800" y="546100"/>
            <a:ext cx="14617700" cy="2032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316200" y="9220200"/>
            <a:ext cx="1727200" cy="812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5400000">
            <a:off x="15798800" y="7861300"/>
            <a:ext cx="33528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596900"/>
            <a:ext cx="161925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700" y="3479800"/>
            <a:ext cx="12268200" cy="2070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0" y="3733800"/>
            <a:ext cx="2235200" cy="154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5900" y="3467100"/>
            <a:ext cx="7569200" cy="2679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500" y="4660900"/>
            <a:ext cx="1778000" cy="673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6500" y="3035300"/>
            <a:ext cx="5791200" cy="977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2700" y="6692900"/>
            <a:ext cx="12268200" cy="1790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7000" y="6807200"/>
            <a:ext cx="2247900" cy="1587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14500" y="7759700"/>
            <a:ext cx="1689100" cy="660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59200" y="6273800"/>
            <a:ext cx="5448300" cy="977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93900" y="3848100"/>
            <a:ext cx="1041400" cy="1041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95500" y="7035800"/>
            <a:ext cx="850900" cy="850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5900" y="6731000"/>
            <a:ext cx="11061700" cy="2286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43100" y="546100"/>
            <a:ext cx="12979400" cy="2032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316200" y="9220200"/>
            <a:ext cx="1727200" cy="812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5400000">
            <a:off x="15798800" y="7861300"/>
            <a:ext cx="33528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68800" y="-3505200"/>
            <a:ext cx="9537700" cy="1747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700" y="1549400"/>
            <a:ext cx="1206500" cy="1206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798800" y="7861300"/>
            <a:ext cx="3352800" cy="57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5100" y="1549400"/>
            <a:ext cx="1689100" cy="825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2700" y="3467100"/>
            <a:ext cx="12268200" cy="2933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2400" y="4051300"/>
            <a:ext cx="2235200" cy="1549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5900" y="3479800"/>
            <a:ext cx="9067800" cy="384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3000" y="5041900"/>
            <a:ext cx="2705100" cy="596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46500" y="2997200"/>
            <a:ext cx="12026900" cy="647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22700" y="7137400"/>
            <a:ext cx="12268200" cy="1346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2400" y="6896100"/>
            <a:ext cx="2247900" cy="1587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7200" y="7835900"/>
            <a:ext cx="1676400" cy="660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59200" y="6718300"/>
            <a:ext cx="4432300" cy="977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09800" y="7213600"/>
            <a:ext cx="635000" cy="546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59000" y="4292600"/>
            <a:ext cx="723900" cy="736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7700" y="596900"/>
            <a:ext cx="16192500" cy="1511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86200" y="7289800"/>
            <a:ext cx="7454900" cy="1511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2100" y="546100"/>
            <a:ext cx="14630400" cy="2032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316200" y="9220200"/>
            <a:ext cx="1727200" cy="812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건희 김</cp:lastModifiedBy>
  <cp:revision>2</cp:revision>
  <dcterms:created xsi:type="dcterms:W3CDTF">2006-08-16T00:00:00Z</dcterms:created>
  <dcterms:modified xsi:type="dcterms:W3CDTF">2024-06-03T03:46:47Z</dcterms:modified>
</cp:coreProperties>
</file>